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1 –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950137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1: Overview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AF03A1E-5D55-7BC3-D942-EBC40D7E3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283"/>
            <a:ext cx="10972800" cy="265052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“The course will benefit operational research practitioners who support data-driven decision making within their organisation, and are interested in exploring new tools, workflows and methods to generate insights, and communicate these to key stakeholders”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1107"/>
            <a:ext cx="6652985" cy="244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51" y="3642660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40061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Functionals with </a:t>
                      </a:r>
                      <a:r>
                        <a:rPr lang="en-US" sz="1800" dirty="0" err="1"/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I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Data Transformation II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Statistical Transformation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Advanced Functionals and Modelling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</a:t>
                      </a:r>
                      <a:r>
                        <a:rPr lang="en-US" sz="1800" dirty="0"/>
                        <a:t>Analysis  - Case Study using </a:t>
                      </a:r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RStudio Cloud!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44C0CB-5672-8142-909A-3F6BA168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1594483"/>
            <a:ext cx="7451833" cy="43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18475</TotalTime>
  <Words>345</Words>
  <Application>Microsoft Macintosh PowerPoint</Application>
  <PresentationFormat>Widescreen</PresentationFormat>
  <Paragraphs>70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Topic 1: Overview</vt:lpstr>
      <vt:lpstr>Objective</vt:lpstr>
      <vt:lpstr>Instructor –Jim Duggan</vt:lpstr>
      <vt:lpstr>Course Overview</vt:lpstr>
      <vt:lpstr>The R Project for Statistical Computing</vt:lpstr>
      <vt:lpstr>First Steps: RStudio Cloud!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441</cp:revision>
  <cp:lastPrinted>2020-11-24T11:26:30Z</cp:lastPrinted>
  <dcterms:created xsi:type="dcterms:W3CDTF">2016-06-27T07:49:28Z</dcterms:created>
  <dcterms:modified xsi:type="dcterms:W3CDTF">2022-04-29T13:18:47Z</dcterms:modified>
</cp:coreProperties>
</file>